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4" r:id="rId2"/>
    <p:sldId id="267" r:id="rId3"/>
    <p:sldId id="269" r:id="rId4"/>
    <p:sldId id="270" r:id="rId5"/>
    <p:sldId id="271" r:id="rId6"/>
    <p:sldId id="272" r:id="rId7"/>
    <p:sldId id="273" r:id="rId8"/>
    <p:sldId id="268" r:id="rId9"/>
    <p:sldId id="256" r:id="rId10"/>
    <p:sldId id="266" r:id="rId11"/>
    <p:sldId id="257" r:id="rId12"/>
    <p:sldId id="258" r:id="rId13"/>
    <p:sldId id="259" r:id="rId14"/>
    <p:sldId id="260" r:id="rId15"/>
    <p:sldId id="261" r:id="rId16"/>
    <p:sldId id="262" r:id="rId17"/>
    <p:sldId id="263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50CE4E-2F4E-4C19-A112-8682C63DF806}" type="datetimeFigureOut">
              <a:rPr lang="en-AU" smtClean="0"/>
              <a:t>13/10/2011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6987C6-0411-4EAD-AB34-73D395F71395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6949954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50CE4E-2F4E-4C19-A112-8682C63DF806}" type="datetimeFigureOut">
              <a:rPr lang="en-AU" smtClean="0"/>
              <a:t>13/10/2011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6987C6-0411-4EAD-AB34-73D395F71395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8617672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50CE4E-2F4E-4C19-A112-8682C63DF806}" type="datetimeFigureOut">
              <a:rPr lang="en-AU" smtClean="0"/>
              <a:t>13/10/2011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6987C6-0411-4EAD-AB34-73D395F71395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2811475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50CE4E-2F4E-4C19-A112-8682C63DF806}" type="datetimeFigureOut">
              <a:rPr lang="en-AU" smtClean="0"/>
              <a:t>13/10/2011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6987C6-0411-4EAD-AB34-73D395F71395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73795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50CE4E-2F4E-4C19-A112-8682C63DF806}" type="datetimeFigureOut">
              <a:rPr lang="en-AU" smtClean="0"/>
              <a:t>13/10/2011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6987C6-0411-4EAD-AB34-73D395F71395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0581551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50CE4E-2F4E-4C19-A112-8682C63DF806}" type="datetimeFigureOut">
              <a:rPr lang="en-AU" smtClean="0"/>
              <a:t>13/10/2011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6987C6-0411-4EAD-AB34-73D395F71395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8246606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50CE4E-2F4E-4C19-A112-8682C63DF806}" type="datetimeFigureOut">
              <a:rPr lang="en-AU" smtClean="0"/>
              <a:t>13/10/2011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6987C6-0411-4EAD-AB34-73D395F71395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9204833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50CE4E-2F4E-4C19-A112-8682C63DF806}" type="datetimeFigureOut">
              <a:rPr lang="en-AU" smtClean="0"/>
              <a:t>13/10/2011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6987C6-0411-4EAD-AB34-73D395F71395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6606492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50CE4E-2F4E-4C19-A112-8682C63DF806}" type="datetimeFigureOut">
              <a:rPr lang="en-AU" smtClean="0"/>
              <a:t>13/10/2011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6987C6-0411-4EAD-AB34-73D395F71395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5195388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50CE4E-2F4E-4C19-A112-8682C63DF806}" type="datetimeFigureOut">
              <a:rPr lang="en-AU" smtClean="0"/>
              <a:t>13/10/2011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6987C6-0411-4EAD-AB34-73D395F71395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596091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50CE4E-2F4E-4C19-A112-8682C63DF806}" type="datetimeFigureOut">
              <a:rPr lang="en-AU" smtClean="0"/>
              <a:t>13/10/2011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6987C6-0411-4EAD-AB34-73D395F71395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1175184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50CE4E-2F4E-4C19-A112-8682C63DF806}" type="datetimeFigureOut">
              <a:rPr lang="en-AU" smtClean="0"/>
              <a:t>13/10/2011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6987C6-0411-4EAD-AB34-73D395F71395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7295764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 smtClean="0"/>
              <a:t>Relationships between organisms</a:t>
            </a:r>
            <a:endParaRPr lang="en-A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13051218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RULES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Split into 2 equal groups</a:t>
            </a:r>
          </a:p>
          <a:p>
            <a:r>
              <a:rPr lang="en-AU" dirty="0" smtClean="0"/>
              <a:t>A slide will be shown</a:t>
            </a:r>
          </a:p>
          <a:p>
            <a:r>
              <a:rPr lang="en-AU" dirty="0" smtClean="0"/>
              <a:t>First group to get a point will need two:</a:t>
            </a:r>
          </a:p>
          <a:p>
            <a:pPr lvl="1"/>
            <a:r>
              <a:rPr lang="en-AU" dirty="0" smtClean="0"/>
              <a:t>Identify the type of relationship</a:t>
            </a:r>
          </a:p>
          <a:p>
            <a:pPr lvl="1"/>
            <a:r>
              <a:rPr lang="en-AU" dirty="0" smtClean="0"/>
              <a:t>Identify the role both animals play in the relationship</a:t>
            </a:r>
          </a:p>
          <a:p>
            <a:r>
              <a:rPr lang="en-AU" dirty="0" smtClean="0"/>
              <a:t>The group with the most points at the end wins a super cool prize!!!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66129566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A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250" y="2420887"/>
            <a:ext cx="3570734" cy="26643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 descr="http://t1.gstatic.com/images?q=tbn:ANd9GcTFM8wJ6ISMMlcBhJy0SlwSz3OCq9o9bfDRX81oI8ntTYD05ZA_jw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2520598"/>
            <a:ext cx="3796853" cy="24648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8600982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A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1988840"/>
            <a:ext cx="4123116" cy="27437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1412812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AU"/>
          </a:p>
        </p:txBody>
      </p:sp>
      <p:pic>
        <p:nvPicPr>
          <p:cNvPr id="3074" name="Picture 2" descr="http://t1.gstatic.com/images?q=tbn:ANd9GcS21WO-UVmu9P_1xe44IOQTZiJ1a-ExzdA3oOgu5PvfWideq8xB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2132856"/>
            <a:ext cx="5443204" cy="34236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0882162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A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2006336"/>
            <a:ext cx="2400300" cy="190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1988840"/>
            <a:ext cx="2466975" cy="1847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1281065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AU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2392074"/>
            <a:ext cx="2143125" cy="2143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4" name="Picture 4" descr="http://t0.gstatic.com/images?q=tbn:ANd9GcSuXfH1t42OTeiGBAKVzxyagV2gIp3NXXgF48Td32uML2PqTJ6o7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2387526"/>
            <a:ext cx="2143125" cy="2143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2575370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AU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692696"/>
            <a:ext cx="3732982" cy="27961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916832"/>
            <a:ext cx="3287838" cy="21602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1131076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AU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1628800"/>
            <a:ext cx="5421620" cy="36078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047447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Introduction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Organisms need energy to survive. How to organisms get this energy? </a:t>
            </a:r>
          </a:p>
          <a:p>
            <a:r>
              <a:rPr lang="en-AU" dirty="0" smtClean="0"/>
              <a:t>Organisms are dependent on each other</a:t>
            </a:r>
          </a:p>
          <a:p>
            <a:r>
              <a:rPr lang="en-AU" dirty="0" smtClean="0"/>
              <a:t>All organisms have relationships with other organisms</a:t>
            </a:r>
          </a:p>
          <a:p>
            <a:pPr lvl="1"/>
            <a:r>
              <a:rPr lang="en-AU" dirty="0" smtClean="0"/>
              <a:t>They can be of the same species of different species</a:t>
            </a:r>
          </a:p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6987628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Predator/Prey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The predator hunts and eats the prey</a:t>
            </a:r>
          </a:p>
          <a:p>
            <a:endParaRPr lang="en-A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2492896"/>
            <a:ext cx="3686175" cy="2085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4869160"/>
            <a:ext cx="3743325" cy="121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549190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Symbiosis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This type of relationship occurs when two organisms live together.</a:t>
            </a:r>
          </a:p>
          <a:p>
            <a:r>
              <a:rPr lang="en-AU" dirty="0" smtClean="0"/>
              <a:t>This relationship is categorised into three groups:</a:t>
            </a:r>
          </a:p>
          <a:p>
            <a:pPr lvl="1"/>
            <a:r>
              <a:rPr lang="en-AU" dirty="0" smtClean="0"/>
              <a:t>Mutualism</a:t>
            </a:r>
          </a:p>
          <a:p>
            <a:pPr lvl="1"/>
            <a:r>
              <a:rPr lang="en-AU" dirty="0" smtClean="0"/>
              <a:t>Parasitism</a:t>
            </a:r>
          </a:p>
          <a:p>
            <a:pPr lvl="1"/>
            <a:r>
              <a:rPr lang="en-AU" dirty="0" smtClean="0"/>
              <a:t>commensalism</a:t>
            </a:r>
          </a:p>
        </p:txBody>
      </p:sp>
    </p:spTree>
    <p:extLst>
      <p:ext uri="{BB962C8B-B14F-4D97-AF65-F5344CB8AC3E}">
        <p14:creationId xmlns:p14="http://schemas.microsoft.com/office/powerpoint/2010/main" val="21075812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Mutualism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A relationship where both organisms benefit</a:t>
            </a:r>
            <a:endParaRPr lang="en-A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1422" y="3405661"/>
            <a:ext cx="2381250" cy="1924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3610448"/>
            <a:ext cx="2333625" cy="151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405296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Parasitism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A relationship where one organism benefits and the other (the host) is harmed.</a:t>
            </a:r>
            <a:endParaRPr lang="en-A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3429000"/>
            <a:ext cx="1944216" cy="1983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4095668"/>
            <a:ext cx="1683560" cy="14029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2949301"/>
            <a:ext cx="2466975" cy="1847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6256" y="5157192"/>
            <a:ext cx="1771650" cy="1333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9167588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Commensalism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A type of relationship where one organism benefits and the other is unaffected.</a:t>
            </a:r>
            <a:endParaRPr lang="en-A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3935735"/>
            <a:ext cx="2628900" cy="173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3717032"/>
            <a:ext cx="2619375" cy="1743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797599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Something to think about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How would an increase or decrease in a certain organism change the numbers of other organisms?</a:t>
            </a:r>
          </a:p>
          <a:p>
            <a:r>
              <a:rPr lang="en-AU" dirty="0" smtClean="0"/>
              <a:t>How do/can humans affects these relationships?</a:t>
            </a:r>
          </a:p>
          <a:p>
            <a:r>
              <a:rPr lang="en-AU" dirty="0" smtClean="0"/>
              <a:t>How can a change in the ecosystem/ habitat affect the numbers of </a:t>
            </a:r>
            <a:r>
              <a:rPr lang="en-AU" smtClean="0"/>
              <a:t>the organisms?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06411198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 smtClean="0"/>
              <a:t>QUIZ TIME</a:t>
            </a:r>
            <a:endParaRPr lang="en-A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A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548680"/>
            <a:ext cx="1333500" cy="1333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548680"/>
            <a:ext cx="2181225" cy="2095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4381618"/>
            <a:ext cx="2343150" cy="1952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208" y="4229217"/>
            <a:ext cx="2028825" cy="2257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8" y="157163"/>
            <a:ext cx="2095500" cy="2181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0810790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331</TotalTime>
  <Words>206</Words>
  <Application>Microsoft Office PowerPoint</Application>
  <PresentationFormat>On-screen Show (4:3)</PresentationFormat>
  <Paragraphs>32</Paragraphs>
  <Slides>17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Office Theme</vt:lpstr>
      <vt:lpstr>Relationships between organisms</vt:lpstr>
      <vt:lpstr>Introduction</vt:lpstr>
      <vt:lpstr>Predator/Prey</vt:lpstr>
      <vt:lpstr>Symbiosis</vt:lpstr>
      <vt:lpstr>Mutualism</vt:lpstr>
      <vt:lpstr>Parasitism</vt:lpstr>
      <vt:lpstr>Commensalism</vt:lpstr>
      <vt:lpstr>Something to think about</vt:lpstr>
      <vt:lpstr>QUIZ TIME</vt:lpstr>
      <vt:lpstr>RULES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Relationships between organisms</dc:title>
  <dc:creator>Monica</dc:creator>
  <cp:lastModifiedBy>Monica</cp:lastModifiedBy>
  <cp:revision>15</cp:revision>
  <dcterms:created xsi:type="dcterms:W3CDTF">2011-10-10T01:04:05Z</dcterms:created>
  <dcterms:modified xsi:type="dcterms:W3CDTF">2011-10-13T13:02:48Z</dcterms:modified>
</cp:coreProperties>
</file>